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65" r:id="rId3"/>
    <p:sldMasterId id="2147483680" r:id="rId4"/>
  </p:sldMasterIdLst>
  <p:sldIdLst>
    <p:sldId id="256" r:id="rId5"/>
    <p:sldId id="258" r:id="rId6"/>
    <p:sldId id="260" r:id="rId7"/>
    <p:sldId id="259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4B54"/>
    <a:srgbClr val="D118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438"/>
    <p:restoredTop sz="96327"/>
  </p:normalViewPr>
  <p:slideViewPr>
    <p:cSldViewPr snapToGrid="0">
      <p:cViewPr varScale="1">
        <p:scale>
          <a:sx n="60" d="100"/>
          <a:sy n="60" d="100"/>
        </p:scale>
        <p:origin x="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green, graphics, graphic design&#10;&#10;Description automatically generated">
            <a:extLst>
              <a:ext uri="{FF2B5EF4-FFF2-40B4-BE49-F238E27FC236}">
                <a16:creationId xmlns:a16="http://schemas.microsoft.com/office/drawing/2014/main" id="{A2FA9477-B998-D259-7DBA-06C9E6508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graphics, graphic design, green&#10;&#10;Description automatically generated">
            <a:extLst>
              <a:ext uri="{FF2B5EF4-FFF2-40B4-BE49-F238E27FC236}">
                <a16:creationId xmlns:a16="http://schemas.microsoft.com/office/drawing/2014/main" id="{DFDA946C-CB2C-CE88-E213-78DE6725EC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95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in a pink shirt&#10;&#10;Description automatically generated with low confidence">
            <a:extLst>
              <a:ext uri="{FF2B5EF4-FFF2-40B4-BE49-F238E27FC236}">
                <a16:creationId xmlns:a16="http://schemas.microsoft.com/office/drawing/2014/main" id="{B72CE357-279F-3121-40AB-528B4A7AAA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019F5D-19BB-A1B2-F6FB-809D7C6074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4" y="657227"/>
            <a:ext cx="6958013" cy="985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4280A24-5118-C05B-32FA-3A659F0DDF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3" y="1665810"/>
            <a:ext cx="6958013" cy="3428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body copy</a:t>
            </a:r>
          </a:p>
        </p:txBody>
      </p:sp>
    </p:spTree>
    <p:extLst>
      <p:ext uri="{BB962C8B-B14F-4D97-AF65-F5344CB8AC3E}">
        <p14:creationId xmlns:p14="http://schemas.microsoft.com/office/powerpoint/2010/main" val="3672572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8F4F5E-0877-54D6-3ABE-37F044D818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C182E5E3-52DC-05A4-692C-3219D738DE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4" y="657227"/>
            <a:ext cx="6958013" cy="985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6AF8D0E9-3A66-7768-0605-789A5E0F12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3" y="1665810"/>
            <a:ext cx="6958013" cy="3428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body copy</a:t>
            </a:r>
          </a:p>
        </p:txBody>
      </p:sp>
    </p:spTree>
    <p:extLst>
      <p:ext uri="{BB962C8B-B14F-4D97-AF65-F5344CB8AC3E}">
        <p14:creationId xmlns:p14="http://schemas.microsoft.com/office/powerpoint/2010/main" val="262674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white shirt with a butterfly on her head&#10;&#10;Description automatically generated with low confidence">
            <a:extLst>
              <a:ext uri="{FF2B5EF4-FFF2-40B4-BE49-F238E27FC236}">
                <a16:creationId xmlns:a16="http://schemas.microsoft.com/office/drawing/2014/main" id="{06361F24-A941-D99F-A68D-2A882A893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5AE954B5-A6F7-BB0D-80C5-02DD9FC0B5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4" y="657227"/>
            <a:ext cx="6958013" cy="985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8D5B0B9-E322-9568-8844-6CA5B2F2D1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3" y="1665810"/>
            <a:ext cx="6958013" cy="3428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body copy</a:t>
            </a:r>
          </a:p>
        </p:txBody>
      </p:sp>
    </p:spTree>
    <p:extLst>
      <p:ext uri="{BB962C8B-B14F-4D97-AF65-F5344CB8AC3E}">
        <p14:creationId xmlns:p14="http://schemas.microsoft.com/office/powerpoint/2010/main" val="390043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thing, child, person, human face&#10;&#10;Description automatically generated">
            <a:extLst>
              <a:ext uri="{FF2B5EF4-FFF2-40B4-BE49-F238E27FC236}">
                <a16:creationId xmlns:a16="http://schemas.microsoft.com/office/drawing/2014/main" id="{7F390EE5-2645-CE47-C5CC-3167AB6522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369801" cy="6958013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4360B6E5-F42A-AA3D-26EB-D4BFF1798F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4" y="657227"/>
            <a:ext cx="6958013" cy="985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972D4359-1668-B85A-6271-7BB21338FC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3" y="1665810"/>
            <a:ext cx="6958013" cy="3428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body copy</a:t>
            </a:r>
          </a:p>
        </p:txBody>
      </p:sp>
    </p:spTree>
    <p:extLst>
      <p:ext uri="{BB962C8B-B14F-4D97-AF65-F5344CB8AC3E}">
        <p14:creationId xmlns:p14="http://schemas.microsoft.com/office/powerpoint/2010/main" val="227247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 Tr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ransport, wheel, bicycle wheel, bicycle&#10;&#10;Description automatically generated">
            <a:extLst>
              <a:ext uri="{FF2B5EF4-FFF2-40B4-BE49-F238E27FC236}">
                <a16:creationId xmlns:a16="http://schemas.microsoft.com/office/drawing/2014/main" id="{3280C1E0-8C0D-F159-65FF-E28EDE1480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E41EFB8-0FD5-B936-91EC-6F1DA918B2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970" y="650082"/>
            <a:ext cx="6958013" cy="985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rgbClr val="D118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9A1D56CB-9CAE-6251-0C05-013FF0EEF3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986" y="2031889"/>
            <a:ext cx="6958013" cy="3428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50">
                <a:solidFill>
                  <a:srgbClr val="464B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body copy</a:t>
            </a:r>
          </a:p>
        </p:txBody>
      </p:sp>
    </p:spTree>
    <p:extLst>
      <p:ext uri="{BB962C8B-B14F-4D97-AF65-F5344CB8AC3E}">
        <p14:creationId xmlns:p14="http://schemas.microsoft.com/office/powerpoint/2010/main" val="2313974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 Sc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rtoon, clipart, illustration, sketch&#10;&#10;Description automatically generated">
            <a:extLst>
              <a:ext uri="{FF2B5EF4-FFF2-40B4-BE49-F238E27FC236}">
                <a16:creationId xmlns:a16="http://schemas.microsoft.com/office/drawing/2014/main" id="{03BEB47B-946B-3BAB-78A3-5D2E0138B2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F0F3E76-6289-67D6-5C68-42E62AC1FF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970" y="650082"/>
            <a:ext cx="6958013" cy="985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rgbClr val="D118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D55B395A-97D4-C79D-AEAB-969D4731F2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986" y="2031889"/>
            <a:ext cx="6958013" cy="3428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50">
                <a:solidFill>
                  <a:srgbClr val="464B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body copy</a:t>
            </a:r>
          </a:p>
        </p:txBody>
      </p:sp>
    </p:spTree>
    <p:extLst>
      <p:ext uri="{BB962C8B-B14F-4D97-AF65-F5344CB8AC3E}">
        <p14:creationId xmlns:p14="http://schemas.microsoft.com/office/powerpoint/2010/main" val="285031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 Wheelch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hild and a child&#10;&#10;Description automatically generated">
            <a:extLst>
              <a:ext uri="{FF2B5EF4-FFF2-40B4-BE49-F238E27FC236}">
                <a16:creationId xmlns:a16="http://schemas.microsoft.com/office/drawing/2014/main" id="{1C89D508-BADF-4A39-1CB5-E3B4D068D5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83517E6A-ECA2-3D2B-40F9-652FD05F98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970" y="650082"/>
            <a:ext cx="6958013" cy="985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rgbClr val="D118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6CFE5AF-9714-461C-7013-AAE3E8A6FD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986" y="2031889"/>
            <a:ext cx="6958013" cy="3428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50">
                <a:solidFill>
                  <a:srgbClr val="464B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body copy</a:t>
            </a:r>
          </a:p>
        </p:txBody>
      </p:sp>
    </p:spTree>
    <p:extLst>
      <p:ext uri="{BB962C8B-B14F-4D97-AF65-F5344CB8AC3E}">
        <p14:creationId xmlns:p14="http://schemas.microsoft.com/office/powerpoint/2010/main" val="1813068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 Hu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tterfly flying in the air&#10;&#10;Description automatically generated">
            <a:extLst>
              <a:ext uri="{FF2B5EF4-FFF2-40B4-BE49-F238E27FC236}">
                <a16:creationId xmlns:a16="http://schemas.microsoft.com/office/drawing/2014/main" id="{C954F88E-23E6-EE5D-B61E-2D0BB034A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564BE6B4-1A11-41D9-C97B-69E25CA0EA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970" y="650082"/>
            <a:ext cx="6958013" cy="985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rgbClr val="D118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BD108CA5-4C9F-21E0-24BC-2EF7CE1F5C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986" y="2031889"/>
            <a:ext cx="6958013" cy="3428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50">
                <a:solidFill>
                  <a:srgbClr val="464B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body copy</a:t>
            </a:r>
          </a:p>
        </p:txBody>
      </p:sp>
    </p:spTree>
    <p:extLst>
      <p:ext uri="{BB962C8B-B14F-4D97-AF65-F5344CB8AC3E}">
        <p14:creationId xmlns:p14="http://schemas.microsoft.com/office/powerpoint/2010/main" val="210226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34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91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85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39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25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469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1D52DC-52A7-B58A-0BF9-5F420F2312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0EDF9-423B-D8AC-F530-DA32099C26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Click to edit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648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C037F7-86E4-74A3-4222-349D7D0088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Click to Edit Header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56B80-610B-165E-F78D-80F85F3C13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Click to edit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370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B0D0E0-11AF-7A64-A38D-DC10D5B1B9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Click to Edit Header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6B323-8A35-3926-EFCB-B8100EC2D9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Click to edit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8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33924-56E0-D551-6FDF-CBD1253728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Click to Edit Header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0451E-BA01-573B-3BF5-0D12AF29F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Click to edit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149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E3EB50-DB49-AD7E-808C-2CF42E3D37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Click to Edit Header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18DA3-1699-1E70-B735-A3894B28A9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Click to edit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74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61F04-451E-DC63-6136-3BBD526F67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Click to Edit Header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62BA2-0181-E0BB-F6F2-FFF7049B61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Click to edit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820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507F7A-4512-DC27-F4CC-B9457776A5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Click to Edit Header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7A387-2C6F-0E0E-E8C9-6A25C679A9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Click to edit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775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9B8D5E-26D7-37C4-319F-FF91C965FB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Click to Edit Header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FD1AD-1D50-600B-13D8-B9D4253FF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Click to edit body copy</a:t>
            </a:r>
          </a:p>
        </p:txBody>
      </p:sp>
    </p:spTree>
    <p:extLst>
      <p:ext uri="{BB962C8B-B14F-4D97-AF65-F5344CB8AC3E}">
        <p14:creationId xmlns:p14="http://schemas.microsoft.com/office/powerpoint/2010/main" val="2923794893"/>
      </p:ext>
    </p:extLst>
  </p:cSld>
  <p:clrMapOvr>
    <a:masterClrMapping/>
  </p:clrMapOvr>
</p:sld>
</file>

<file path=ppt/theme/theme1.xml><?xml version="1.0" encoding="utf-8"?>
<a:theme xmlns:a="http://schemas.openxmlformats.org/drawingml/2006/main" name="Open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72</Words>
  <Application>Microsoft Office PowerPoint</Application>
  <PresentationFormat>Widescreen</PresentationFormat>
  <Paragraphs>16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Opening Slide</vt:lpstr>
      <vt:lpstr>Title Slide</vt:lpstr>
      <vt:lpstr>Content Slide</vt:lpstr>
      <vt:lpstr>Closing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Prechtel - Intern</dc:creator>
  <cp:lastModifiedBy>Michael Lopez</cp:lastModifiedBy>
  <cp:revision>6</cp:revision>
  <dcterms:created xsi:type="dcterms:W3CDTF">2023-06-30T15:26:42Z</dcterms:created>
  <dcterms:modified xsi:type="dcterms:W3CDTF">2023-08-02T18:12:05Z</dcterms:modified>
</cp:coreProperties>
</file>